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918"/>
    <p:restoredTop sz="94708"/>
  </p:normalViewPr>
  <p:slideViewPr>
    <p:cSldViewPr snapToGrid="0" snapToObjects="1">
      <p:cViewPr varScale="1">
        <p:scale>
          <a:sx n="62" d="100"/>
          <a:sy n="62" d="100"/>
        </p:scale>
        <p:origin x="21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AB9D-7149-3E4E-8D8C-8F98637C86C4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C5464-8616-064A-80E0-3CD4BCEB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2C5464-8616-064A-80E0-3CD4BCEBA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19D3-1512-2948-AA4B-255AE3A8C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D1C1E-8B37-F244-93D5-C1C4863BA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0C35A-4057-FC45-BEBE-3FBF8339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A694D-01AC-D543-8A14-540F94B0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03501-74D9-B44F-808A-7584659F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30E3-D7FA-1E4D-A37B-B47238D1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40F20-F4E0-FA4C-9205-4FEE9C334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39D0C-B759-C742-A658-3FCEBF4C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EC3F5-5BC7-9B4D-89CD-71E058CA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63244-BC61-FB41-B598-8923CE2D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F118A-5FF8-B149-9E8F-247473371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6C795-E9C3-C34F-8CA3-E9BDE444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CD110-8C61-8F4D-98E0-BE9D2B4C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DF18B-DFFE-5C4B-8685-FA3C7817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D4C82-5781-D74B-B415-6B07BF32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9F51-B991-8B49-9876-748AAECD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3005-0BFD-8E4F-8D34-AC9CAA4C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20869-6F93-7547-92B3-28754579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5AA5-0440-CE4E-8067-458734F1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FA32-5F9E-DD44-B5E6-FD146AFE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3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D967-5B68-BA40-997A-64DFF324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158BC-B929-DD40-8DE6-B0C53FE1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BD4A6-F6C2-5D41-9345-B2067CC5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C3084-C543-B446-87F3-450037FC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5A97-BAC2-4A43-9B6C-6C0DB659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EF74-DC70-B640-99B4-DDDEC15C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608ED-7DED-704B-B738-5701C21AB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95065-0BC5-C243-9F23-DC13DDEE9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94EEC-82E4-4F4E-B6B2-D1E0F91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C489A-8E51-A64F-8973-DD5BCAA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7E5-2C5B-B744-BF1E-F0EA2CCD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7779-2B27-334E-84C1-FCE5A2B1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50FE2-EB44-5D4C-9F08-B894020EC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EB9C4-A0CF-894B-A2B4-78E7F9D4B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53185-2DEA-1C4F-B635-060B42DA5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12DC2-8BD4-A046-BC43-C9EDB260B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0C548-32D9-5C47-9713-DB5E17A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7AFB7-DC9C-4D4A-B674-29BB1E30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78596-1C66-0840-8834-BCD68FEB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5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969F-E6A5-FE4E-9BB9-08A9123F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87F89-DAAD-D046-AA85-6391359C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25AD2-E3AF-1842-9CE8-D537A136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BC5C6-005E-BE4B-A586-EC1AE87A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B4B9B4-5DCD-2045-8A1C-C4FF2323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E4FA9-8AD1-DA4C-B883-F088D940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2AA16-B4ED-E744-A947-0B2C9D225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3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FEE2-065E-D64E-A06A-A2ACAB35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A081D-6855-274D-B542-4AC889354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A773E-8D24-1341-AE24-077FC13E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30FA2-2A61-974D-AC9C-04448B29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3A7F6-EF51-4949-8032-3A911B56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10F14-5358-5D45-84DD-7185A0FD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13CB-6D64-954C-AD17-A4C13DE4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7D4B4-E0F7-1742-847D-F2AA55A7E0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390C9-88D4-9443-B9F9-1CC4A29DD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723E7-E6E2-184B-8E87-8D4DC4F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C27CF-BFDA-6043-ACFA-E6293F5F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02DF2-6F25-A741-83B7-F93FF3B9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74546-704C-634B-9929-28BD8AC3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B6D91-69B2-6C4A-9552-608CF318B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2243-A524-E34E-AD33-93D00CB8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079F-BC40-694E-914D-AD8F49598AE0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AD4DC-D856-DC40-88E8-23EAFD1F4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EF910-8206-4541-96E1-A3DA01266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3E5B0-D6A9-5B48-88A3-6315EFC7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97D7-042D-0B46-A889-DB77AA290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Electrochemistry I-II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1CC00-8384-E942-811C-3CB020C2F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Whiteboard Practice</a:t>
            </a:r>
          </a:p>
        </p:txBody>
      </p:sp>
    </p:spTree>
    <p:extLst>
      <p:ext uri="{BB962C8B-B14F-4D97-AF65-F5344CB8AC3E}">
        <p14:creationId xmlns:p14="http://schemas.microsoft.com/office/powerpoint/2010/main" val="386762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727F-B929-AA4F-8988-F3650745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Oxidation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5770-2177-2F43-8C69-57A6E0A3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ZnSO</a:t>
            </a:r>
            <a:r>
              <a:rPr lang="en-US" baseline="-25000" dirty="0"/>
              <a:t>3			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Al(OH)</a:t>
            </a:r>
            <a:r>
              <a:rPr lang="en-US" baseline="-25000" dirty="0"/>
              <a:t>3</a:t>
            </a:r>
          </a:p>
          <a:p>
            <a:pPr marL="514350" indent="-514350">
              <a:buAutoNum type="alphaLcPeriod"/>
            </a:pPr>
            <a:endParaRPr lang="en-US" baseline="-25000" dirty="0"/>
          </a:p>
          <a:p>
            <a:pPr marL="514350" indent="-514350">
              <a:buAutoNum type="alphaLcPeriod"/>
            </a:pP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CrO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633481-AB65-6840-9F6A-2DE25ED3CFFA}"/>
              </a:ext>
            </a:extLst>
          </p:cNvPr>
          <p:cNvSpPr txBox="1"/>
          <p:nvPr/>
        </p:nvSpPr>
        <p:spPr>
          <a:xfrm>
            <a:off x="4402667" y="1825625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Zn = +2	S = +4		O = -2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AE7C3-1D85-7747-9B31-D0A2D7B6B9BF}"/>
              </a:ext>
            </a:extLst>
          </p:cNvPr>
          <p:cNvSpPr txBox="1"/>
          <p:nvPr/>
        </p:nvSpPr>
        <p:spPr>
          <a:xfrm>
            <a:off x="4385734" y="2760781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 = +1	S = +6		O = -2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676EA-973A-EA4E-84F7-05BFDCCD2F56}"/>
              </a:ext>
            </a:extLst>
          </p:cNvPr>
          <p:cNvSpPr txBox="1"/>
          <p:nvPr/>
        </p:nvSpPr>
        <p:spPr>
          <a:xfrm>
            <a:off x="4402667" y="3695937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 = +3	H = +1	O = -2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12F936-A296-0646-845D-5CF476316648}"/>
              </a:ext>
            </a:extLst>
          </p:cNvPr>
          <p:cNvSpPr txBox="1"/>
          <p:nvPr/>
        </p:nvSpPr>
        <p:spPr>
          <a:xfrm>
            <a:off x="4385734" y="4631093"/>
            <a:ext cx="513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K = +1		Cr = +6	O = -2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this redox reaction: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SeO</a:t>
            </a:r>
            <a:r>
              <a:rPr lang="en-CA" baseline="-25000" dirty="0"/>
              <a:t>3</a:t>
            </a:r>
            <a:r>
              <a:rPr lang="en-CA" baseline="30000" dirty="0"/>
              <a:t>2-</a:t>
            </a:r>
            <a:r>
              <a:rPr lang="en-CA" dirty="0"/>
              <a:t> + I</a:t>
            </a:r>
            <a:r>
              <a:rPr lang="en-CA" baseline="30000" dirty="0"/>
              <a:t>-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Se + I</a:t>
            </a:r>
            <a:r>
              <a:rPr lang="en-CA" baseline="-25000" dirty="0">
                <a:sym typeface="Wingdings" pitchFamily="2" charset="2"/>
              </a:rPr>
              <a:t>2</a:t>
            </a: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6 H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+ SeO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2-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+ 4 I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 Se + 2 I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+ 3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species is your reducing agent?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945438-8CC5-2B49-A0F6-031496829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844" y="2410143"/>
            <a:ext cx="7830312" cy="203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this redox reaction: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>
                <a:sym typeface="Wingdings" pitchFamily="2" charset="2"/>
              </a:rPr>
              <a:t>C</a:t>
            </a:r>
            <a:r>
              <a:rPr lang="en-CA" baseline="-25000" dirty="0">
                <a:sym typeface="Wingdings" pitchFamily="2" charset="2"/>
              </a:rPr>
              <a:t>2</a:t>
            </a:r>
            <a:r>
              <a:rPr lang="en-CA" dirty="0">
                <a:sym typeface="Wingdings" pitchFamily="2" charset="2"/>
              </a:rPr>
              <a:t>H</a:t>
            </a:r>
            <a:r>
              <a:rPr lang="en-CA" baseline="-25000" dirty="0">
                <a:sym typeface="Wingdings" pitchFamily="2" charset="2"/>
              </a:rPr>
              <a:t>4</a:t>
            </a:r>
            <a:r>
              <a:rPr lang="en-CA" dirty="0">
                <a:sym typeface="Wingdings" pitchFamily="2" charset="2"/>
              </a:rPr>
              <a:t> + P</a:t>
            </a:r>
            <a:r>
              <a:rPr lang="en-CA" baseline="-25000" dirty="0">
                <a:sym typeface="Wingdings" pitchFamily="2" charset="2"/>
              </a:rPr>
              <a:t>4</a:t>
            </a:r>
            <a:r>
              <a:rPr lang="en-CA" dirty="0">
                <a:sym typeface="Wingdings" pitchFamily="2" charset="2"/>
              </a:rPr>
              <a:t>  CO</a:t>
            </a:r>
            <a:r>
              <a:rPr lang="en-CA" baseline="-25000" dirty="0">
                <a:sym typeface="Wingdings" pitchFamily="2" charset="2"/>
              </a:rPr>
              <a:t>2</a:t>
            </a:r>
            <a:r>
              <a:rPr lang="en-CA" dirty="0">
                <a:sym typeface="Wingdings" pitchFamily="2" charset="2"/>
              </a:rPr>
              <a:t> + PH</a:t>
            </a:r>
            <a:r>
              <a:rPr lang="en-CA" baseline="-25000" dirty="0">
                <a:sym typeface="Wingdings" pitchFamily="2" charset="2"/>
              </a:rPr>
              <a:t>4</a:t>
            </a:r>
            <a:r>
              <a:rPr lang="en-CA" baseline="30000" dirty="0">
                <a:sym typeface="Wingdings" pitchFamily="2" charset="2"/>
              </a:rPr>
              <a:t>+</a:t>
            </a:r>
          </a:p>
          <a:p>
            <a:pPr marL="0" indent="0" algn="ctr">
              <a:buNone/>
            </a:pPr>
            <a:endParaRPr lang="en-CA" baseline="30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4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 + 4 H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C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P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 2 CO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+ 4 PH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+</a:t>
            </a:r>
          </a:p>
          <a:p>
            <a:pPr marL="0" indent="0" algn="ctr">
              <a:buNone/>
            </a:pPr>
            <a:endParaRPr lang="en-CA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/>
              <a:t>Which species is your oxidizing agent?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P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C7FBC3-0DAC-594A-9717-C812773B9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838" y="2292524"/>
            <a:ext cx="9062324" cy="198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98CC0-F0DA-C442-9986-1706D38B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this redox reaction: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5CAC-E54A-6245-A9FB-CBFCE65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FeHPO</a:t>
            </a:r>
            <a:r>
              <a:rPr lang="en-CA" baseline="-25000" dirty="0"/>
              <a:t>3</a:t>
            </a:r>
            <a:r>
              <a:rPr lang="en-CA" dirty="0"/>
              <a:t> + Cr</a:t>
            </a:r>
            <a:r>
              <a:rPr lang="en-CA" baseline="-25000" dirty="0"/>
              <a:t>2</a:t>
            </a:r>
            <a:r>
              <a:rPr lang="en-CA" dirty="0"/>
              <a:t>O</a:t>
            </a:r>
            <a:r>
              <a:rPr lang="en-CA" baseline="-25000" dirty="0"/>
              <a:t>7</a:t>
            </a:r>
            <a:r>
              <a:rPr lang="en-CA" baseline="30000" dirty="0"/>
              <a:t>2-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Cr</a:t>
            </a:r>
            <a:r>
              <a:rPr lang="en-CA" baseline="30000" dirty="0">
                <a:sym typeface="Wingdings" pitchFamily="2" charset="2"/>
              </a:rPr>
              <a:t>3+</a:t>
            </a:r>
            <a:r>
              <a:rPr lang="en-CA" dirty="0">
                <a:sym typeface="Wingdings" pitchFamily="2" charset="2"/>
              </a:rPr>
              <a:t> + H</a:t>
            </a:r>
            <a:r>
              <a:rPr lang="en-CA" baseline="-25000" dirty="0">
                <a:sym typeface="Wingdings" pitchFamily="2" charset="2"/>
              </a:rPr>
              <a:t>3</a:t>
            </a:r>
            <a:r>
              <a:rPr lang="en-CA" dirty="0">
                <a:sym typeface="Wingdings" pitchFamily="2" charset="2"/>
              </a:rPr>
              <a:t>PO</a:t>
            </a:r>
            <a:r>
              <a:rPr lang="en-CA" baseline="-25000" dirty="0">
                <a:sym typeface="Wingdings" pitchFamily="2" charset="2"/>
              </a:rPr>
              <a:t>4</a:t>
            </a:r>
            <a:r>
              <a:rPr lang="en-CA" dirty="0">
                <a:sym typeface="Wingdings" pitchFamily="2" charset="2"/>
              </a:rPr>
              <a:t> + Fe</a:t>
            </a:r>
            <a:r>
              <a:rPr lang="en-CA" baseline="30000" dirty="0">
                <a:sym typeface="Wingdings" pitchFamily="2" charset="2"/>
              </a:rPr>
              <a:t>3+ </a:t>
            </a:r>
            <a:r>
              <a:rPr lang="en-CA" dirty="0">
                <a:sym typeface="Wingdings" pitchFamily="2" charset="2"/>
              </a:rPr>
              <a:t>(basic)</a:t>
            </a: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9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 + 2 FeHPO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Cr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7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2-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 2 Cr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3+ 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+ 2 H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PO</a:t>
            </a:r>
            <a:r>
              <a:rPr lang="en-CA" baseline="-25000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+ 2 Fe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 3+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+ 14 OH</a:t>
            </a:r>
            <a:r>
              <a:rPr lang="en-CA" baseline="30000" dirty="0">
                <a:solidFill>
                  <a:srgbClr val="FF0000"/>
                </a:solidFill>
                <a:sym typeface="Wingdings" pitchFamily="2" charset="2"/>
              </a:rPr>
              <a:t>-</a:t>
            </a:r>
            <a:r>
              <a:rPr lang="en-CA" dirty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baseline="-25000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17ABAE-6A47-354E-B634-5B6EA1CC2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70" y="2568263"/>
            <a:ext cx="7793482" cy="286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7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195</Words>
  <Application>Microsoft Macintosh PowerPoint</Application>
  <PresentationFormat>Widescreen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Electrochemistry I-II</vt:lpstr>
      <vt:lpstr>Oxidation Numbers</vt:lpstr>
      <vt:lpstr>Balance this redox reaction: </vt:lpstr>
      <vt:lpstr>Balance this redox reaction: </vt:lpstr>
      <vt:lpstr>Balance this redox reaction: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I-III</dc:title>
  <dc:creator>Microsoft Office User</dc:creator>
  <cp:lastModifiedBy>Microsoft Office User</cp:lastModifiedBy>
  <cp:revision>33</cp:revision>
  <dcterms:created xsi:type="dcterms:W3CDTF">2021-09-30T21:07:10Z</dcterms:created>
  <dcterms:modified xsi:type="dcterms:W3CDTF">2022-12-15T17:39:06Z</dcterms:modified>
</cp:coreProperties>
</file>