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57" r:id="rId9"/>
    <p:sldId id="258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1082-C242-6A46-B057-BA75A7FEB28A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A7560-2810-A848-B52E-3AB9C871F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4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2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E530-777E-A741-BF56-AA866049987D}" type="datetimeFigureOut">
              <a:rPr lang="en-US" smtClean="0"/>
              <a:pPr/>
              <a:t>3/5/21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6028-F774-B94D-B9F3-4EAF409524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Mole III-IV </a:t>
            </a:r>
            <a:r>
              <a:rPr lang="en-US" dirty="0"/>
              <a:t>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 </a:t>
            </a:r>
            <a:r>
              <a:rPr lang="en-US" dirty="0" err="1"/>
              <a:t>yer</a:t>
            </a:r>
            <a:r>
              <a:rPr lang="en-US" dirty="0"/>
              <a:t> whiteboards ready…</a:t>
            </a:r>
          </a:p>
        </p:txBody>
      </p:sp>
    </p:spTree>
    <p:extLst>
      <p:ext uri="{BB962C8B-B14F-4D97-AF65-F5344CB8AC3E}">
        <p14:creationId xmlns:p14="http://schemas.microsoft.com/office/powerpoint/2010/main" val="6075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grams of </a:t>
            </a:r>
            <a:r>
              <a:rPr lang="en-US" b="1" dirty="0" err="1"/>
              <a:t>NaOH</a:t>
            </a:r>
            <a:r>
              <a:rPr lang="en-US" b="1" dirty="0"/>
              <a:t> are present in 3.0L of a 0.750 M solution?</a:t>
            </a:r>
            <a:br>
              <a:rPr lang="en-US" b="1" dirty="0"/>
            </a:br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 90. </a:t>
            </a:r>
            <a:r>
              <a:rPr lang="en-US" b="1" dirty="0" err="1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NaOH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(or 9.0x10</a:t>
            </a:r>
            <a:r>
              <a:rPr lang="en-US" b="1" baseline="30000" dirty="0">
                <a:solidFill>
                  <a:srgbClr val="FF0000"/>
                </a:solidFill>
              </a:rPr>
              <a:t>1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NaOH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200.0g of calcium carbonate are dissolved in 100.0mL of water. Calculate the molarity. 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19.98 M CaCO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0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atoms are in 1 molecule of ammonium chloride?</a:t>
            </a:r>
            <a:endParaRPr lang="en-CA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6 atoms 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molar mass of aluminum </a:t>
            </a:r>
            <a:r>
              <a:rPr lang="en-US" b="1" dirty="0" err="1"/>
              <a:t>sulphate</a:t>
            </a:r>
            <a:r>
              <a:rPr lang="en-US" b="1" dirty="0"/>
              <a:t>?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342.17 g/mol Al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(SO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endParaRPr lang="en-CA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</a:t>
            </a:r>
            <a:r>
              <a:rPr lang="en-US" b="1" dirty="0" err="1"/>
              <a:t>mol</a:t>
            </a:r>
            <a:r>
              <a:rPr lang="en-US" b="1" dirty="0"/>
              <a:t> are in 525g of K</a:t>
            </a:r>
            <a:r>
              <a:rPr lang="en-US" b="1" baseline="-25000" dirty="0"/>
              <a:t>3</a:t>
            </a:r>
            <a:r>
              <a:rPr lang="en-US" b="1" dirty="0"/>
              <a:t>PO</a:t>
            </a:r>
            <a:r>
              <a:rPr lang="en-US" b="1" baseline="-25000" dirty="0"/>
              <a:t>4</a:t>
            </a:r>
            <a:r>
              <a:rPr lang="en-US" b="1" dirty="0"/>
              <a:t>?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2.47 mol K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PO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Calculate the mass of 2.60mol of pentane.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188 </a:t>
            </a:r>
            <a:r>
              <a:rPr lang="en-US" b="1" dirty="0" err="1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C</a:t>
            </a:r>
            <a:r>
              <a:rPr lang="en-US" b="1" baseline="-25000" dirty="0">
                <a:solidFill>
                  <a:srgbClr val="FF0000"/>
                </a:solidFill>
              </a:rPr>
              <a:t>5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12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volume at STP is occupied by 1.45x10</a:t>
            </a:r>
            <a:r>
              <a:rPr lang="en-US" b="1" baseline="30000" dirty="0"/>
              <a:t>30 </a:t>
            </a:r>
            <a:r>
              <a:rPr lang="en-US" b="1" dirty="0"/>
              <a:t>molecules of COF</a:t>
            </a:r>
            <a:r>
              <a:rPr lang="en-US" b="1" baseline="-25000" dirty="0"/>
              <a:t>2</a:t>
            </a:r>
            <a:r>
              <a:rPr lang="en-US" b="1" dirty="0"/>
              <a:t> gas?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5.39x10</a:t>
            </a:r>
            <a:r>
              <a:rPr lang="en-US" b="1" baseline="30000" dirty="0">
                <a:solidFill>
                  <a:srgbClr val="FF0000"/>
                </a:solidFill>
              </a:rPr>
              <a:t>7</a:t>
            </a:r>
            <a:r>
              <a:rPr lang="en-US" b="1" dirty="0">
                <a:solidFill>
                  <a:srgbClr val="FF0000"/>
                </a:solidFill>
              </a:rPr>
              <a:t> L COF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4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135L of a gas has a mass of 313g at STP, what is the molar mass of this gas?</a:t>
            </a:r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51.9 g/</a:t>
            </a:r>
            <a:r>
              <a:rPr lang="en-US" b="1" dirty="0" err="1">
                <a:solidFill>
                  <a:srgbClr val="FF0000"/>
                </a:solidFill>
              </a:rPr>
              <a:t>mol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many grams of magnesium cyanide are needed to make 275 mL of a 0.075M solution?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1.6 </a:t>
            </a:r>
            <a:r>
              <a:rPr lang="en-US" b="1" dirty="0" err="1">
                <a:solidFill>
                  <a:srgbClr val="FF0000"/>
                </a:solidFill>
              </a:rPr>
              <a:t>g</a:t>
            </a:r>
            <a:r>
              <a:rPr lang="en-US" b="1" dirty="0">
                <a:solidFill>
                  <a:srgbClr val="FF0000"/>
                </a:solidFill>
              </a:rPr>
              <a:t> Mg(CN)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endParaRPr lang="en-CA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molarity that results when 184.7g of potassium chromate is dissolved in enough water to make a 500.0mL solution?</a:t>
            </a:r>
            <a:endParaRPr lang="en-CA" dirty="0"/>
          </a:p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1.902 M K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CrO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br>
              <a:rPr lang="en-US" b="1" dirty="0"/>
            </a:br>
            <a:r>
              <a:rPr lang="en-US" b="1" dirty="0"/>
              <a:t> 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6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198</Words>
  <Application>Microsoft Macintosh PowerPoint</Application>
  <PresentationFormat>On-screen Show (4:3)</PresentationFormat>
  <Paragraphs>41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Mole III-IV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Delta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4 Practice</dc:title>
  <dc:creator>SD37</dc:creator>
  <cp:lastModifiedBy>Microsoft Office User</cp:lastModifiedBy>
  <cp:revision>6</cp:revision>
  <cp:lastPrinted>2018-01-29T17:26:01Z</cp:lastPrinted>
  <dcterms:created xsi:type="dcterms:W3CDTF">2018-01-30T23:53:20Z</dcterms:created>
  <dcterms:modified xsi:type="dcterms:W3CDTF">2021-03-05T16:29:17Z</dcterms:modified>
</cp:coreProperties>
</file>