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1" r:id="rId4"/>
    <p:sldId id="273" r:id="rId5"/>
    <p:sldId id="272" r:id="rId6"/>
    <p:sldId id="275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DA8D9-9FB0-3144-B9EA-FDCDCE109EBF}" type="datetimeFigureOut">
              <a:rPr lang="en-US" smtClean="0"/>
              <a:t>5/16/22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41A6-CD04-CF4E-8AB1-0643A58C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3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41A6-CD04-CF4E-8AB1-0643A58C4F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4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41A6-CD04-CF4E-8AB1-0643A58C4F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5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4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3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0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2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2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4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0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5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6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9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1AB2-21C1-004E-9C3A-4B45B5B02174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0D91-56E3-C040-9B6A-7468C5CD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5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Stoich</a:t>
            </a:r>
            <a:r>
              <a:rPr lang="en-US" dirty="0"/>
              <a:t> III Whiteboards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4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the products and balance the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Sodium + Oxygen </a:t>
            </a:r>
            <a:r>
              <a:rPr lang="en-US" dirty="0">
                <a:sym typeface="Wingdings"/>
              </a:rPr>
              <a:t>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Answer: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Na + O</a:t>
            </a:r>
            <a:r>
              <a:rPr lang="en-US" baseline="-25000" dirty="0"/>
              <a:t>2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2</a:t>
            </a:r>
            <a:r>
              <a:rPr lang="en-US" dirty="0">
                <a:sym typeface="Wingdings"/>
              </a:rPr>
              <a:t>Na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O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1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the products and balance the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Iron (II) hydroxide + hydrobromic acid (HBr)</a:t>
            </a:r>
            <a:r>
              <a:rPr lang="en-US" dirty="0">
                <a:sym typeface="Wingdings"/>
              </a:rPr>
              <a:t>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Answer:</a:t>
            </a:r>
          </a:p>
          <a:p>
            <a:pPr marL="0" indent="0">
              <a:buNone/>
            </a:pPr>
            <a:r>
              <a:rPr lang="en-US" dirty="0"/>
              <a:t>Fe(OH)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HBr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FeBr</a:t>
            </a:r>
            <a:r>
              <a:rPr lang="en-US" baseline="-25000" dirty="0">
                <a:solidFill>
                  <a:srgbClr val="000000"/>
                </a:solidFill>
                <a:sym typeface="Wingdings"/>
              </a:rPr>
              <a:t>2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 +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2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H</a:t>
            </a:r>
            <a:r>
              <a:rPr lang="en-US" baseline="-25000" dirty="0">
                <a:solidFill>
                  <a:srgbClr val="000000"/>
                </a:solidFill>
                <a:sym typeface="Wingdings"/>
              </a:rPr>
              <a:t>2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O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sym typeface="Wingding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sym typeface="Wingdings"/>
              </a:rPr>
              <a:t>What type of reaction is this???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Neutralization!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ALL calculations!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ym typeface="Wingdings"/>
              </a:rPr>
              <a:t>Nitrogen gas and hydrogen gas react together. 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If 9.43 </a:t>
            </a:r>
            <a:r>
              <a:rPr lang="en-US" dirty="0" err="1">
                <a:sym typeface="Wingdings"/>
              </a:rPr>
              <a:t>mol</a:t>
            </a:r>
            <a:r>
              <a:rPr lang="en-US" dirty="0">
                <a:sym typeface="Wingdings"/>
              </a:rPr>
              <a:t> of the product formed, how many </a:t>
            </a:r>
            <a:r>
              <a:rPr lang="en-US" b="1" u="sng" dirty="0">
                <a:sym typeface="Wingdings"/>
              </a:rPr>
              <a:t>moles</a:t>
            </a:r>
            <a:r>
              <a:rPr lang="en-US" dirty="0">
                <a:sym typeface="Wingdings"/>
              </a:rPr>
              <a:t> of nitrogen gas and hydrogen gas were used up?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2</a:t>
            </a:r>
            <a:r>
              <a:rPr lang="en-US" dirty="0">
                <a:sym typeface="Wingdings"/>
              </a:rPr>
              <a:t>NH</a:t>
            </a:r>
            <a:r>
              <a:rPr lang="en-US" baseline="-25000" dirty="0">
                <a:sym typeface="Wingdings"/>
              </a:rPr>
              <a:t>3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4.72 </a:t>
            </a:r>
            <a:r>
              <a:rPr lang="en-US" dirty="0" err="1">
                <a:solidFill>
                  <a:srgbClr val="FF0000"/>
                </a:solidFill>
                <a:sym typeface="Wingdings"/>
              </a:rPr>
              <a:t>mol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 N</a:t>
            </a:r>
            <a:r>
              <a:rPr lang="en-US" baseline="-25000" dirty="0">
                <a:solidFill>
                  <a:srgbClr val="FF0000"/>
                </a:solidFill>
                <a:sym typeface="Wingdings"/>
              </a:rPr>
              <a:t>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14.1 </a:t>
            </a:r>
            <a:r>
              <a:rPr lang="en-US" dirty="0" err="1">
                <a:solidFill>
                  <a:srgbClr val="FF0000"/>
                </a:solidFill>
                <a:sym typeface="Wingdings"/>
              </a:rPr>
              <a:t>mol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 H</a:t>
            </a:r>
            <a:r>
              <a:rPr lang="en-US" baseline="-25000" dirty="0">
                <a:solidFill>
                  <a:srgbClr val="FF0000"/>
                </a:solidFill>
                <a:sym typeface="Wingdings"/>
              </a:rPr>
              <a:t>2</a:t>
            </a: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baseline="-25000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ALL calculations!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/>
              </a:rPr>
              <a:t>Aluminum chloride reacts with sodium metal.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If 3.25 </a:t>
            </a:r>
            <a:r>
              <a:rPr lang="en-US" dirty="0" err="1">
                <a:sym typeface="Wingdings"/>
              </a:rPr>
              <a:t>mol</a:t>
            </a:r>
            <a:r>
              <a:rPr lang="en-US" dirty="0">
                <a:sym typeface="Wingdings"/>
              </a:rPr>
              <a:t> sodium metal reacted, how many </a:t>
            </a:r>
            <a:r>
              <a:rPr lang="en-US" b="1" u="sng" dirty="0">
                <a:sym typeface="Wingdings"/>
              </a:rPr>
              <a:t>grams</a:t>
            </a:r>
            <a:r>
              <a:rPr lang="en-US" dirty="0">
                <a:sym typeface="Wingdings"/>
              </a:rPr>
              <a:t> of each product was formed?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AlCl</a:t>
            </a:r>
            <a:r>
              <a:rPr lang="en-US" baseline="-25000" dirty="0"/>
              <a:t>3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Na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3</a:t>
            </a:r>
            <a:r>
              <a:rPr lang="en-US" dirty="0">
                <a:sym typeface="Wingdings"/>
              </a:rPr>
              <a:t>NaCl + Al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190. g </a:t>
            </a:r>
            <a:r>
              <a:rPr lang="en-US" dirty="0" err="1">
                <a:solidFill>
                  <a:srgbClr val="FF0000"/>
                </a:solidFill>
                <a:sym typeface="Wingdings"/>
              </a:rPr>
              <a:t>NaCl</a:t>
            </a: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29.2 g 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4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ALL calculations!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ym typeface="Wingdings"/>
              </a:rPr>
              <a:t>Nitrogen gas and hydrogen gas react together at STP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If 9.43 mol of the product formed, how many </a:t>
            </a:r>
            <a:r>
              <a:rPr lang="en-US" b="1" u="sng" dirty="0" err="1">
                <a:sym typeface="Wingdings"/>
              </a:rPr>
              <a:t>litres</a:t>
            </a:r>
            <a:r>
              <a:rPr lang="en-US" dirty="0">
                <a:sym typeface="Wingdings"/>
              </a:rPr>
              <a:t> of hydrogen gas was used up?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2</a:t>
            </a:r>
            <a:r>
              <a:rPr lang="en-US" dirty="0">
                <a:sym typeface="Wingdings"/>
              </a:rPr>
              <a:t>NH</a:t>
            </a:r>
            <a:r>
              <a:rPr lang="en-US" baseline="-25000" dirty="0">
                <a:sym typeface="Wingdings"/>
              </a:rPr>
              <a:t>3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317 L H</a:t>
            </a:r>
            <a:r>
              <a:rPr lang="en-US" baseline="-25000" dirty="0">
                <a:solidFill>
                  <a:srgbClr val="FF0000"/>
                </a:solidFill>
                <a:sym typeface="Wingdings"/>
              </a:rPr>
              <a:t>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2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ALL calculations!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/>
              </a:rPr>
              <a:t>A flask contains 450. mL of 0.500 M of HCl was spilled. 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How many grams of potassium chromate would you need to put on the spill to neutralize the acid?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HCl + K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CrO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2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KCl + H</a:t>
            </a:r>
            <a:r>
              <a:rPr lang="en-US" baseline="-25000" dirty="0">
                <a:solidFill>
                  <a:srgbClr val="000000"/>
                </a:solidFill>
                <a:sym typeface="Wingdings"/>
              </a:rPr>
              <a:t>2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CrO</a:t>
            </a:r>
            <a:r>
              <a:rPr lang="en-US" baseline="-25000" dirty="0">
                <a:solidFill>
                  <a:srgbClr val="000000"/>
                </a:solidFill>
                <a:sym typeface="Wingdings"/>
              </a:rPr>
              <a:t>4</a:t>
            </a:r>
          </a:p>
          <a:p>
            <a:pPr marL="0" indent="0">
              <a:buNone/>
            </a:pPr>
            <a:endParaRPr lang="en-US" baseline="-25000" dirty="0">
              <a:solidFill>
                <a:srgbClr val="000000"/>
              </a:solidFill>
              <a:sym typeface="Wingding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21.8 g K</a:t>
            </a:r>
            <a:r>
              <a:rPr lang="en-US" baseline="-25000" dirty="0">
                <a:solidFill>
                  <a:srgbClr val="FF0000"/>
                </a:solidFill>
                <a:sym typeface="Wingdings"/>
              </a:rPr>
              <a:t>2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CrO</a:t>
            </a:r>
            <a:r>
              <a:rPr lang="en-US" baseline="-25000" dirty="0">
                <a:solidFill>
                  <a:srgbClr val="FF0000"/>
                </a:solidFill>
                <a:sym typeface="Wingdings"/>
              </a:rPr>
              <a:t>4</a:t>
            </a: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baseline="-25000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5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236</Words>
  <Application>Microsoft Macintosh PowerPoint</Application>
  <PresentationFormat>On-screen Show (4:3)</PresentationFormat>
  <Paragraphs>52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Stoich III Whiteboards</vt:lpstr>
      <vt:lpstr>Predict the products and balance the reactions</vt:lpstr>
      <vt:lpstr>Predict the products and balance the reactions</vt:lpstr>
      <vt:lpstr>Show ALL calculations!</vt:lpstr>
      <vt:lpstr>Show ALL calculations!</vt:lpstr>
      <vt:lpstr>Show ALL calculations!</vt:lpstr>
      <vt:lpstr>Show ALL calculations!</vt:lpstr>
    </vt:vector>
  </TitlesOfParts>
  <Company>Delta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 I Whiteboards</dc:title>
  <dc:creator>SD37</dc:creator>
  <cp:lastModifiedBy>Microsoft Office User</cp:lastModifiedBy>
  <cp:revision>20</cp:revision>
  <dcterms:created xsi:type="dcterms:W3CDTF">2018-02-26T22:29:58Z</dcterms:created>
  <dcterms:modified xsi:type="dcterms:W3CDTF">2022-05-16T21:27:48Z</dcterms:modified>
</cp:coreProperties>
</file>