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1"/>
  </p:notesMasterIdLst>
  <p:sldIdLst>
    <p:sldId id="265" r:id="rId2"/>
    <p:sldId id="267" r:id="rId3"/>
    <p:sldId id="256" r:id="rId4"/>
    <p:sldId id="257" r:id="rId5"/>
    <p:sldId id="258" r:id="rId6"/>
    <p:sldId id="260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44" autoAdjust="0"/>
    <p:restoredTop sz="94643"/>
  </p:normalViewPr>
  <p:slideViewPr>
    <p:cSldViewPr snapToGrid="0">
      <p:cViewPr varScale="1">
        <p:scale>
          <a:sx n="69" d="100"/>
          <a:sy n="69" d="100"/>
        </p:scale>
        <p:origin x="208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C68E-FF71-4E74-A4A6-4F178B16B37F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80123-F876-4174-A950-DDD02535868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63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WXXWfddIE&amp;t=3s&amp;ab_channel=MinuteEarth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eWXXWfddIE&amp;t=3s&amp;ab_channel=MinuteEarth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https://www.youtube.com/watch?v=CeWXXWfddIE&amp;t=3s&amp;ab_channel=MinuteEarth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80123-F876-4174-A950-DDD02535868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562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https://www.youtube.com/watch?v=CeWXXWfddIE&amp;t=3s&amp;ab_channel=MinuteEarth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80123-F876-4174-A950-DDD02535868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88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14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90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5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85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98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281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64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7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26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8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34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95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72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30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67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3681-F0A4-4079-B31B-B214383422D3}" type="datetimeFigureOut">
              <a:rPr lang="en-CA" smtClean="0"/>
              <a:t>2022-03-31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205B4B-686B-4416-8244-A16BD7E4CF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92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F545-92C7-4A8E-BFB6-093FC2E8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of the day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31CA-2838-4C07-90DB-D0EDBE35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402673"/>
            <a:ext cx="8883385" cy="4638690"/>
          </a:xfrm>
        </p:spPr>
        <p:txBody>
          <a:bodyPr>
            <a:normAutofit/>
          </a:bodyPr>
          <a:lstStyle/>
          <a:p>
            <a:r>
              <a:rPr lang="en-CA" sz="3200" b="1" dirty="0"/>
              <a:t>Which of the following animals have been successfully cloned?</a:t>
            </a:r>
            <a:endParaRPr lang="en-CA" sz="3200" dirty="0"/>
          </a:p>
          <a:p>
            <a:pPr marL="0" indent="0">
              <a:buNone/>
            </a:pPr>
            <a:r>
              <a:rPr lang="en-CA" sz="3200" b="1" dirty="0"/>
              <a:t> </a:t>
            </a:r>
            <a:endParaRPr lang="en-CA" sz="3200" dirty="0"/>
          </a:p>
          <a:p>
            <a:r>
              <a:rPr lang="en-CA" sz="3200" b="1" dirty="0"/>
              <a:t>1. A Sheep</a:t>
            </a:r>
            <a:endParaRPr lang="en-CA" sz="3200" dirty="0"/>
          </a:p>
          <a:p>
            <a:r>
              <a:rPr lang="en-CA" sz="3200" b="1" dirty="0"/>
              <a:t>2. A cat</a:t>
            </a:r>
            <a:endParaRPr lang="en-CA" sz="3200" dirty="0"/>
          </a:p>
          <a:p>
            <a:r>
              <a:rPr lang="en-CA" sz="3200" b="1" dirty="0"/>
              <a:t>3. A cow</a:t>
            </a:r>
            <a:endParaRPr lang="en-CA" sz="3200" dirty="0"/>
          </a:p>
          <a:p>
            <a:r>
              <a:rPr lang="en-CA" sz="3200" b="1" dirty="0"/>
              <a:t>4. all of the above</a:t>
            </a:r>
            <a:endParaRPr lang="en-CA" sz="3200" dirty="0"/>
          </a:p>
          <a:p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373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F545-92C7-4A8E-BFB6-093FC2E87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of the day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31CA-2838-4C07-90DB-D0EDBE35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402673"/>
            <a:ext cx="8883385" cy="4638690"/>
          </a:xfrm>
        </p:spPr>
        <p:txBody>
          <a:bodyPr>
            <a:normAutofit/>
          </a:bodyPr>
          <a:lstStyle/>
          <a:p>
            <a:r>
              <a:rPr lang="en-CA" sz="3200" b="1" dirty="0"/>
              <a:t>Which of the following animals have been successfully cloned?</a:t>
            </a:r>
            <a:endParaRPr lang="en-CA" sz="3200" dirty="0"/>
          </a:p>
          <a:p>
            <a:pPr marL="0" indent="0">
              <a:buNone/>
            </a:pPr>
            <a:r>
              <a:rPr lang="en-CA" sz="3200" b="1" dirty="0"/>
              <a:t> </a:t>
            </a:r>
            <a:endParaRPr lang="en-CA" sz="3200" dirty="0"/>
          </a:p>
          <a:p>
            <a:r>
              <a:rPr lang="en-CA" sz="3200" b="1" dirty="0"/>
              <a:t>1. A Sheep</a:t>
            </a:r>
            <a:endParaRPr lang="en-CA" sz="3200" dirty="0"/>
          </a:p>
          <a:p>
            <a:r>
              <a:rPr lang="en-CA" sz="3200" b="1" dirty="0"/>
              <a:t>2. A cat</a:t>
            </a:r>
            <a:endParaRPr lang="en-CA" sz="3200" dirty="0"/>
          </a:p>
          <a:p>
            <a:r>
              <a:rPr lang="en-CA" sz="3200" b="1" dirty="0"/>
              <a:t>3. A cow</a:t>
            </a:r>
            <a:endParaRPr lang="en-CA" sz="3200" dirty="0"/>
          </a:p>
          <a:p>
            <a:r>
              <a:rPr lang="en-CA" sz="3200" b="1" u="sng" dirty="0"/>
              <a:t>4. all of the above</a:t>
            </a:r>
            <a:endParaRPr lang="en-CA" sz="3200" u="sng" dirty="0"/>
          </a:p>
          <a:p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238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93B82-4CE9-4898-9085-265072287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Microscope Lab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F71F0-C292-4891-8BB0-1995486B5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15F56C-CA42-48D8-AC00-FA8B1162D16A}"/>
              </a:ext>
            </a:extLst>
          </p:cNvPr>
          <p:cNvSpPr/>
          <p:nvPr/>
        </p:nvSpPr>
        <p:spPr>
          <a:xfrm>
            <a:off x="4709326" y="670079"/>
            <a:ext cx="47680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1AF75D-50D3-484D-A72D-0BE25067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984" y="466879"/>
            <a:ext cx="8596668" cy="914400"/>
          </a:xfrm>
        </p:spPr>
        <p:txBody>
          <a:bodyPr/>
          <a:lstStyle/>
          <a:p>
            <a:r>
              <a:rPr lang="en-US" dirty="0"/>
              <a:t>Parts of a Microscope</a:t>
            </a:r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DB2D2-FCDB-DC46-B11E-027A835914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74" y="1381279"/>
            <a:ext cx="4103832" cy="50098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8AE028-2DB5-5E49-834D-141693804045}"/>
              </a:ext>
            </a:extLst>
          </p:cNvPr>
          <p:cNvSpPr txBox="1">
            <a:spLocks/>
          </p:cNvSpPr>
          <p:nvPr/>
        </p:nvSpPr>
        <p:spPr>
          <a:xfrm>
            <a:off x="4987106" y="1381279"/>
            <a:ext cx="4768050" cy="517207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A: Eyepiece</a:t>
            </a:r>
          </a:p>
          <a:p>
            <a:pPr marL="0" indent="0">
              <a:buNone/>
            </a:pPr>
            <a:r>
              <a:rPr lang="en-US" sz="2400" dirty="0"/>
              <a:t>B: Revolving nose piece</a:t>
            </a:r>
          </a:p>
          <a:p>
            <a:pPr marL="0" indent="0">
              <a:buNone/>
            </a:pPr>
            <a:r>
              <a:rPr lang="en-US" sz="2400" dirty="0"/>
              <a:t>C: Objective lens</a:t>
            </a:r>
          </a:p>
          <a:p>
            <a:pPr marL="0" indent="0">
              <a:buNone/>
            </a:pPr>
            <a:r>
              <a:rPr lang="en-US" sz="2400" dirty="0"/>
              <a:t>D: Stage</a:t>
            </a:r>
          </a:p>
          <a:p>
            <a:pPr marL="0" indent="0">
              <a:buNone/>
            </a:pPr>
            <a:r>
              <a:rPr lang="en-US" sz="2400" dirty="0"/>
              <a:t>E: Light source</a:t>
            </a:r>
          </a:p>
          <a:p>
            <a:pPr marL="0" indent="0">
              <a:buNone/>
            </a:pPr>
            <a:r>
              <a:rPr lang="en-US" sz="2400" dirty="0"/>
              <a:t>F: Coarse focus knob</a:t>
            </a:r>
          </a:p>
          <a:p>
            <a:pPr marL="0" indent="0">
              <a:buNone/>
            </a:pPr>
            <a:r>
              <a:rPr lang="en-US" sz="2400" dirty="0"/>
              <a:t>G: Fine focus knob </a:t>
            </a:r>
          </a:p>
        </p:txBody>
      </p:sp>
    </p:spTree>
    <p:extLst>
      <p:ext uri="{BB962C8B-B14F-4D97-AF65-F5344CB8AC3E}">
        <p14:creationId xmlns:p14="http://schemas.microsoft.com/office/powerpoint/2010/main" val="57927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E2D5-716F-4A24-8CA5-13B9174C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132" y="180975"/>
            <a:ext cx="8596668" cy="1320800"/>
          </a:xfrm>
        </p:spPr>
        <p:txBody>
          <a:bodyPr/>
          <a:lstStyle/>
          <a:p>
            <a:r>
              <a:rPr lang="en-US" dirty="0"/>
              <a:t>Magnification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D885-76D1-4A90-A206-A421F07B0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971551"/>
            <a:ext cx="8835852" cy="5172074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Magnification:</a:t>
            </a:r>
          </a:p>
          <a:p>
            <a:pPr lvl="1"/>
            <a:r>
              <a:rPr lang="en-US" sz="2200" dirty="0"/>
              <a:t>Degree of visual </a:t>
            </a:r>
            <a:r>
              <a:rPr lang="en-US" sz="2200" u="sng" dirty="0"/>
              <a:t>enlargement</a:t>
            </a:r>
            <a:r>
              <a:rPr lang="en-US" sz="2200" dirty="0"/>
              <a:t> of an observed object</a:t>
            </a:r>
          </a:p>
          <a:p>
            <a:pPr lvl="1"/>
            <a:r>
              <a:rPr lang="en-US" sz="2200" dirty="0"/>
              <a:t>The microscopes we will be using are 10x (medium) or 40x (high) magnification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marL="457200" lvl="1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What are the magnifications we will be using today?</a:t>
            </a:r>
          </a:p>
        </p:txBody>
      </p:sp>
      <p:pic>
        <p:nvPicPr>
          <p:cNvPr id="2050" name="Picture 2" descr="Can You See Viruses Under a Microscope? - Rs' Science">
            <a:extLst>
              <a:ext uri="{FF2B5EF4-FFF2-40B4-BE49-F238E27FC236}">
                <a16:creationId xmlns:a16="http://schemas.microsoft.com/office/drawing/2014/main" id="{03A9587D-B23D-4161-8B6A-5A32BF035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24" y="2761307"/>
            <a:ext cx="7172714" cy="266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61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15F56C-CA42-48D8-AC00-FA8B1162D16A}"/>
              </a:ext>
            </a:extLst>
          </p:cNvPr>
          <p:cNvSpPr/>
          <p:nvPr/>
        </p:nvSpPr>
        <p:spPr>
          <a:xfrm>
            <a:off x="4709326" y="670079"/>
            <a:ext cx="476805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1AF75D-50D3-484D-A72D-0BE25067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Carrying a Microscope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6BF611-B114-4C58-B03F-26668E252BCE}"/>
              </a:ext>
            </a:extLst>
          </p:cNvPr>
          <p:cNvSpPr/>
          <p:nvPr/>
        </p:nvSpPr>
        <p:spPr>
          <a:xfrm>
            <a:off x="7702580" y="2004411"/>
            <a:ext cx="2015972" cy="20105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B81BCB-F907-4EFA-B758-F9CA3D3AE38C}"/>
              </a:ext>
            </a:extLst>
          </p:cNvPr>
          <p:cNvSpPr/>
          <p:nvPr/>
        </p:nvSpPr>
        <p:spPr>
          <a:xfrm>
            <a:off x="826362" y="1584479"/>
            <a:ext cx="2934953" cy="4097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D5F3F-5701-4B1D-9A66-AD75210D8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868" y="2481617"/>
            <a:ext cx="3225710" cy="4280979"/>
          </a:xfrm>
        </p:spPr>
        <p:txBody>
          <a:bodyPr>
            <a:normAutofit/>
          </a:bodyPr>
          <a:lstStyle/>
          <a:p>
            <a:r>
              <a:rPr lang="en-US" sz="3600" dirty="0"/>
              <a:t>One hand on the </a:t>
            </a:r>
            <a:r>
              <a:rPr lang="en-US" sz="3600" u="sng" dirty="0"/>
              <a:t>arm</a:t>
            </a:r>
            <a:r>
              <a:rPr lang="en-US" sz="3600" dirty="0"/>
              <a:t>, one hand under the </a:t>
            </a:r>
            <a:r>
              <a:rPr lang="en-US" sz="3600" u="sng" dirty="0"/>
              <a:t>base</a:t>
            </a:r>
            <a:endParaRPr lang="en-CA" sz="3600" u="sng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8ED305A-99ED-47E4-A108-F8F03EE69A0A}"/>
              </a:ext>
            </a:extLst>
          </p:cNvPr>
          <p:cNvSpPr/>
          <p:nvPr/>
        </p:nvSpPr>
        <p:spPr>
          <a:xfrm>
            <a:off x="7796166" y="4959373"/>
            <a:ext cx="1376114" cy="38649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963D98-D82D-0045-8E34-7AB5D8E636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87" y="1512128"/>
            <a:ext cx="4103832" cy="50098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23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93C4-3825-42A8-A9E8-35BD82AF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Microscope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3CA43-DDFC-4606-8B37-2E1CB36D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95425"/>
            <a:ext cx="5651966" cy="52101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They are made of glass so be careful when handling them</a:t>
            </a:r>
          </a:p>
          <a:p>
            <a:endParaRPr lang="en-US" sz="2400" dirty="0"/>
          </a:p>
          <a:p>
            <a:r>
              <a:rPr lang="en-US" sz="2400" dirty="0"/>
              <a:t>Watch out for the edges! They are sharp</a:t>
            </a:r>
          </a:p>
          <a:p>
            <a:endParaRPr lang="en-US" sz="2400" dirty="0"/>
          </a:p>
          <a:p>
            <a:r>
              <a:rPr lang="en-US" sz="2400" dirty="0"/>
              <a:t>Please only </a:t>
            </a:r>
            <a:r>
              <a:rPr lang="en-US" sz="2400" u="sng" dirty="0"/>
              <a:t>hold them by the edges</a:t>
            </a:r>
            <a:r>
              <a:rPr lang="en-US" sz="2400" dirty="0"/>
              <a:t>, do not hold them where the specimen is</a:t>
            </a:r>
            <a:endParaRPr lang="en-CA" sz="2400" dirty="0"/>
          </a:p>
        </p:txBody>
      </p:sp>
      <p:pic>
        <p:nvPicPr>
          <p:cNvPr id="4098" name="Picture 2" descr="Microscope Slide Collection - General Specimens">
            <a:extLst>
              <a:ext uri="{FF2B5EF4-FFF2-40B4-BE49-F238E27FC236}">
                <a16:creationId xmlns:a16="http://schemas.microsoft.com/office/drawing/2014/main" id="{B2A92799-D855-4214-80F5-F30D78E89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985" y="1930400"/>
            <a:ext cx="6052015" cy="364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B6056300-59A4-4952-923A-FD3E32CC3B02}"/>
              </a:ext>
            </a:extLst>
          </p:cNvPr>
          <p:cNvSpPr/>
          <p:nvPr/>
        </p:nvSpPr>
        <p:spPr>
          <a:xfrm rot="20807212">
            <a:off x="7222078" y="21995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B6683-8B30-4947-B9C3-B994FE5D8102}"/>
              </a:ext>
            </a:extLst>
          </p:cNvPr>
          <p:cNvSpPr txBox="1"/>
          <p:nvPr/>
        </p:nvSpPr>
        <p:spPr>
          <a:xfrm rot="20870381">
            <a:off x="6711518" y="156106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Specimen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304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BE1B-2787-40BA-8231-AA12FF3E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Microscope care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E6AFB-54D5-4E5F-831B-C109BEC5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500327"/>
            <a:ext cx="9632272" cy="5140170"/>
          </a:xfrm>
        </p:spPr>
        <p:txBody>
          <a:bodyPr>
            <a:normAutofit/>
          </a:bodyPr>
          <a:lstStyle/>
          <a:p>
            <a:r>
              <a:rPr lang="en-US" sz="2400" dirty="0"/>
              <a:t>Be careful with the microscope and the slides and do not damage them in any way</a:t>
            </a:r>
          </a:p>
          <a:p>
            <a:r>
              <a:rPr lang="en-US" sz="2400" dirty="0"/>
              <a:t>When on high (40x) magnification, only use the </a:t>
            </a:r>
            <a:r>
              <a:rPr lang="en-US" sz="2400" b="1" dirty="0"/>
              <a:t>fine focus knob</a:t>
            </a:r>
            <a:r>
              <a:rPr lang="en-US" sz="2400" dirty="0"/>
              <a:t> </a:t>
            </a:r>
          </a:p>
          <a:p>
            <a:r>
              <a:rPr lang="en-US" sz="2400" dirty="0"/>
              <a:t>Once you are finished using the microscope, please unplug it by </a:t>
            </a:r>
            <a:r>
              <a:rPr lang="en-US" sz="2400" b="1" dirty="0"/>
              <a:t>pulling on the plug and not the wire</a:t>
            </a:r>
            <a:endParaRPr lang="en-US" sz="2400" dirty="0"/>
          </a:p>
          <a:p>
            <a:r>
              <a:rPr lang="en-US" sz="2400" dirty="0"/>
              <a:t>Wrap the wire around the microscope base and place the protective cover over it.</a:t>
            </a:r>
          </a:p>
          <a:p>
            <a:r>
              <a:rPr lang="en-US" sz="2400" dirty="0"/>
              <a:t>Return all slides once you are finished looking and drawing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Which focus knob do you use when on high magnification?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do you unplug a microscope?</a:t>
            </a:r>
          </a:p>
        </p:txBody>
      </p:sp>
    </p:spTree>
    <p:extLst>
      <p:ext uri="{BB962C8B-B14F-4D97-AF65-F5344CB8AC3E}">
        <p14:creationId xmlns:p14="http://schemas.microsoft.com/office/powerpoint/2010/main" val="277935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E858-C2A4-455E-88AD-4034431E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Safety!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0CEB1-E545-4EE5-953F-7EE452740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you drop and break a microscope slide, </a:t>
            </a:r>
            <a:r>
              <a:rPr lang="en-US" sz="2800" b="1" u="sng" dirty="0"/>
              <a:t>DO NOT </a:t>
            </a:r>
            <a:r>
              <a:rPr lang="en-US" sz="2800" b="1" dirty="0"/>
              <a:t>touch the </a:t>
            </a:r>
            <a:r>
              <a:rPr lang="en-US" sz="2800" b="1" u="sng" dirty="0"/>
              <a:t>broken glass!</a:t>
            </a:r>
          </a:p>
          <a:p>
            <a:endParaRPr lang="en-US" sz="2800" dirty="0"/>
          </a:p>
          <a:p>
            <a:r>
              <a:rPr lang="en-US" sz="2800" dirty="0"/>
              <a:t>Get a broom and dustpan and sweep it up</a:t>
            </a:r>
          </a:p>
          <a:p>
            <a:endParaRPr lang="en-US" sz="2800" dirty="0"/>
          </a:p>
          <a:p>
            <a:r>
              <a:rPr lang="en-US" sz="2800" dirty="0"/>
              <a:t>Inform the teacher and dispose of the slide into the broken glass bucket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469610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377</Words>
  <Application>Microsoft Macintosh PowerPoint</Application>
  <PresentationFormat>Widescreen</PresentationFormat>
  <Paragraphs>66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Question of the day </vt:lpstr>
      <vt:lpstr>Question of the day </vt:lpstr>
      <vt:lpstr>Microscope Lab</vt:lpstr>
      <vt:lpstr>Parts of a Microscope</vt:lpstr>
      <vt:lpstr>Magnification</vt:lpstr>
      <vt:lpstr>Carrying a Microscope</vt:lpstr>
      <vt:lpstr>Microscope Slides</vt:lpstr>
      <vt:lpstr>Microscope care</vt:lpstr>
      <vt:lpstr>Safety!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Lab</dc:title>
  <dc:creator>Coco Wu</dc:creator>
  <cp:lastModifiedBy>Microsoft Office User</cp:lastModifiedBy>
  <cp:revision>15</cp:revision>
  <dcterms:created xsi:type="dcterms:W3CDTF">2020-11-25T02:25:43Z</dcterms:created>
  <dcterms:modified xsi:type="dcterms:W3CDTF">2022-03-31T17:14:30Z</dcterms:modified>
</cp:coreProperties>
</file>