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56" r:id="rId2"/>
    <p:sldId id="260" r:id="rId3"/>
    <p:sldId id="270" r:id="rId4"/>
    <p:sldId id="258" r:id="rId5"/>
    <p:sldId id="259" r:id="rId6"/>
    <p:sldId id="261" r:id="rId7"/>
    <p:sldId id="269" r:id="rId8"/>
    <p:sldId id="262" r:id="rId9"/>
    <p:sldId id="263" r:id="rId10"/>
    <p:sldId id="271" r:id="rId11"/>
    <p:sldId id="264" r:id="rId12"/>
    <p:sldId id="265" r:id="rId13"/>
    <p:sldId id="268" r:id="rId14"/>
    <p:sldId id="266" r:id="rId15"/>
    <p:sldId id="267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5854"/>
    <p:restoredTop sz="94643"/>
  </p:normalViewPr>
  <p:slideViewPr>
    <p:cSldViewPr snapToGrid="0" snapToObjects="1">
      <p:cViewPr varScale="1">
        <p:scale>
          <a:sx n="61" d="100"/>
          <a:sy n="61" d="100"/>
        </p:scale>
        <p:origin x="248" y="8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DA51639-B2D6-4652-B8C3-1B4C224A7BAF}" type="datetimeFigureOut">
              <a:rPr lang="en-US" dirty="0"/>
              <a:t>11/3/22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dirty="0"/>
              <a:t>11/3/22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dirty="0"/>
              <a:t>11/3/22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dirty="0"/>
              <a:t>11/3/22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44961B7-6B89-48AB-966F-622E2788EECC}" type="datetimeFigureOut">
              <a:rPr lang="en-US" dirty="0"/>
              <a:t>11/3/22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dirty="0"/>
              <a:t>11/3/22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dirty="0"/>
              <a:t>11/3/22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dirty="0"/>
              <a:t>11/3/22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dirty="0"/>
              <a:t>11/3/22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dirty="0"/>
              <a:t>11/3/22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B334A90-EB03-42F3-8859-2C2B2724C058}" type="datetimeFigureOut">
              <a:rPr lang="en-US" dirty="0"/>
              <a:t>11/3/22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dirty="0"/>
              <a:t>11/3/22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831A48-0528-ED42-8CCA-9556983BECF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Meiosis Whiteboards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08E662E-7648-0948-ABF1-FE05C4FA233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7210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BFB62711-3F4D-AA43-A99A-DB12754A106B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3754" y="769949"/>
            <a:ext cx="3446173" cy="3228686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itle 1">
            <a:extLst>
              <a:ext uri="{FF2B5EF4-FFF2-40B4-BE49-F238E27FC236}">
                <a16:creationId xmlns:a16="http://schemas.microsoft.com/office/drawing/2014/main" id="{EAA55D61-EB71-6C4C-8DA8-D62DCA51FC32}"/>
              </a:ext>
            </a:extLst>
          </p:cNvPr>
          <p:cNvSpPr txBox="1">
            <a:spLocks/>
          </p:cNvSpPr>
          <p:nvPr/>
        </p:nvSpPr>
        <p:spPr>
          <a:xfrm>
            <a:off x="4181354" y="4646756"/>
            <a:ext cx="3829291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4800" kern="1200" cap="none" spc="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CA" dirty="0">
                <a:solidFill>
                  <a:srgbClr val="FF0000"/>
                </a:solidFill>
              </a:rPr>
              <a:t>Prophase I</a:t>
            </a:r>
          </a:p>
        </p:txBody>
      </p:sp>
    </p:spTree>
    <p:extLst>
      <p:ext uri="{BB962C8B-B14F-4D97-AF65-F5344CB8AC3E}">
        <p14:creationId xmlns:p14="http://schemas.microsoft.com/office/powerpoint/2010/main" val="2924056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7FB450-3890-D44A-A353-97A0F74AAB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2445636"/>
            <a:ext cx="10058400" cy="1371600"/>
          </a:xfrm>
        </p:spPr>
        <p:txBody>
          <a:bodyPr>
            <a:normAutofit fontScale="90000"/>
          </a:bodyPr>
          <a:lstStyle/>
          <a:p>
            <a:r>
              <a:rPr lang="en-US" dirty="0"/>
              <a:t>Sister chromatids are separated and go to each end of the cell</a:t>
            </a:r>
            <a:endParaRPr lang="en-CA" dirty="0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688193C6-F3EB-B14F-9302-50D10777BCAE}"/>
              </a:ext>
            </a:extLst>
          </p:cNvPr>
          <p:cNvSpPr txBox="1">
            <a:spLocks/>
          </p:cNvSpPr>
          <p:nvPr/>
        </p:nvSpPr>
        <p:spPr>
          <a:xfrm>
            <a:off x="4181354" y="4646756"/>
            <a:ext cx="3829291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4800" kern="1200" cap="none" spc="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CA" dirty="0">
                <a:solidFill>
                  <a:srgbClr val="FF0000"/>
                </a:solidFill>
              </a:rPr>
              <a:t>Anaphase II</a:t>
            </a:r>
          </a:p>
        </p:txBody>
      </p:sp>
    </p:spTree>
    <p:extLst>
      <p:ext uri="{BB962C8B-B14F-4D97-AF65-F5344CB8AC3E}">
        <p14:creationId xmlns:p14="http://schemas.microsoft.com/office/powerpoint/2010/main" val="121460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7FB450-3890-D44A-A353-97A0F74AAB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2445636"/>
            <a:ext cx="10058400" cy="1371600"/>
          </a:xfrm>
        </p:spPr>
        <p:txBody>
          <a:bodyPr>
            <a:normAutofit fontScale="90000"/>
          </a:bodyPr>
          <a:lstStyle/>
          <a:p>
            <a:r>
              <a:rPr lang="en-US" dirty="0"/>
              <a:t>Spindle </a:t>
            </a:r>
            <a:r>
              <a:rPr lang="en-US" dirty="0" err="1"/>
              <a:t>fibres</a:t>
            </a:r>
            <a:r>
              <a:rPr lang="en-US" dirty="0"/>
              <a:t> guide chromosome movement; homologous chromosome pairs line up along the middle of the cell</a:t>
            </a:r>
            <a:endParaRPr lang="en-CA" dirty="0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255286C0-0EFF-7D44-9308-5A6F928CDD2F}"/>
              </a:ext>
            </a:extLst>
          </p:cNvPr>
          <p:cNvSpPr txBox="1">
            <a:spLocks/>
          </p:cNvSpPr>
          <p:nvPr/>
        </p:nvSpPr>
        <p:spPr>
          <a:xfrm>
            <a:off x="4181354" y="4646756"/>
            <a:ext cx="3829291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4800" kern="1200" cap="none" spc="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CA" dirty="0">
                <a:solidFill>
                  <a:srgbClr val="FF0000"/>
                </a:solidFill>
              </a:rPr>
              <a:t>Metaphase I</a:t>
            </a:r>
          </a:p>
        </p:txBody>
      </p:sp>
    </p:spTree>
    <p:extLst>
      <p:ext uri="{BB962C8B-B14F-4D97-AF65-F5344CB8AC3E}">
        <p14:creationId xmlns:p14="http://schemas.microsoft.com/office/powerpoint/2010/main" val="4089717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7FB450-3890-D44A-A353-97A0F74AAB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2445636"/>
            <a:ext cx="10058400" cy="1371600"/>
          </a:xfrm>
        </p:spPr>
        <p:txBody>
          <a:bodyPr>
            <a:normAutofit/>
          </a:bodyPr>
          <a:lstStyle/>
          <a:p>
            <a:r>
              <a:rPr lang="en-US" dirty="0"/>
              <a:t>Crossing over occurs</a:t>
            </a:r>
            <a:endParaRPr lang="en-CA" dirty="0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255286C0-0EFF-7D44-9308-5A6F928CDD2F}"/>
              </a:ext>
            </a:extLst>
          </p:cNvPr>
          <p:cNvSpPr txBox="1">
            <a:spLocks/>
          </p:cNvSpPr>
          <p:nvPr/>
        </p:nvSpPr>
        <p:spPr>
          <a:xfrm>
            <a:off x="4181354" y="4646756"/>
            <a:ext cx="3829291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4800" kern="1200" cap="none" spc="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CA" dirty="0">
                <a:solidFill>
                  <a:srgbClr val="FF0000"/>
                </a:solidFill>
              </a:rPr>
              <a:t>Prophase I</a:t>
            </a:r>
          </a:p>
        </p:txBody>
      </p:sp>
    </p:spTree>
    <p:extLst>
      <p:ext uri="{BB962C8B-B14F-4D97-AF65-F5344CB8AC3E}">
        <p14:creationId xmlns:p14="http://schemas.microsoft.com/office/powerpoint/2010/main" val="986736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7FB450-3890-D44A-A353-97A0F74AAB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2445636"/>
            <a:ext cx="10058400" cy="1371600"/>
          </a:xfrm>
        </p:spPr>
        <p:txBody>
          <a:bodyPr>
            <a:normAutofit fontScale="90000"/>
          </a:bodyPr>
          <a:lstStyle/>
          <a:p>
            <a:r>
              <a:rPr lang="en-US" dirty="0"/>
              <a:t>The cytoplasm of a cell divides, forming four haploid gametes</a:t>
            </a:r>
            <a:endParaRPr lang="en-CA" dirty="0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3627F8EF-FF4A-F64C-870B-B721C6DECA52}"/>
              </a:ext>
            </a:extLst>
          </p:cNvPr>
          <p:cNvSpPr txBox="1">
            <a:spLocks/>
          </p:cNvSpPr>
          <p:nvPr/>
        </p:nvSpPr>
        <p:spPr>
          <a:xfrm>
            <a:off x="4181354" y="4646756"/>
            <a:ext cx="3829291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4800" kern="1200" cap="none" spc="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CA" dirty="0">
                <a:solidFill>
                  <a:srgbClr val="FF0000"/>
                </a:solidFill>
              </a:rPr>
              <a:t>Cytokinesis</a:t>
            </a:r>
          </a:p>
        </p:txBody>
      </p:sp>
    </p:spTree>
    <p:extLst>
      <p:ext uri="{BB962C8B-B14F-4D97-AF65-F5344CB8AC3E}">
        <p14:creationId xmlns:p14="http://schemas.microsoft.com/office/powerpoint/2010/main" val="232161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55C3ED05-67E0-E84D-9B2B-FB56ACCE7F0C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8126" y="1338351"/>
            <a:ext cx="2800869" cy="2464146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itle 1">
            <a:extLst>
              <a:ext uri="{FF2B5EF4-FFF2-40B4-BE49-F238E27FC236}">
                <a16:creationId xmlns:a16="http://schemas.microsoft.com/office/drawing/2014/main" id="{B8438958-405C-C845-AC67-EC09AD3722D7}"/>
              </a:ext>
            </a:extLst>
          </p:cNvPr>
          <p:cNvSpPr txBox="1">
            <a:spLocks/>
          </p:cNvSpPr>
          <p:nvPr/>
        </p:nvSpPr>
        <p:spPr>
          <a:xfrm>
            <a:off x="4181354" y="4646756"/>
            <a:ext cx="3829291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4800" kern="1200" cap="none" spc="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CA" dirty="0">
                <a:solidFill>
                  <a:srgbClr val="FF0000"/>
                </a:solidFill>
              </a:rPr>
              <a:t>Metaphase I</a:t>
            </a:r>
          </a:p>
        </p:txBody>
      </p:sp>
    </p:spTree>
    <p:extLst>
      <p:ext uri="{BB962C8B-B14F-4D97-AF65-F5344CB8AC3E}">
        <p14:creationId xmlns:p14="http://schemas.microsoft.com/office/powerpoint/2010/main" val="2109905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7FB450-3890-D44A-A353-97A0F74AAB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2445636"/>
            <a:ext cx="10058400" cy="1371600"/>
          </a:xfrm>
        </p:spPr>
        <p:txBody>
          <a:bodyPr>
            <a:normAutofit fontScale="90000"/>
          </a:bodyPr>
          <a:lstStyle/>
          <a:p>
            <a:r>
              <a:rPr lang="en-US" dirty="0"/>
              <a:t>Nuclear membrane disappears; DNA condenses into duplicated chromosomes; homologous chromosomes are paired</a:t>
            </a:r>
            <a:endParaRPr lang="en-CA" dirty="0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AACD404F-AC8A-C849-BE37-965E68B2667D}"/>
              </a:ext>
            </a:extLst>
          </p:cNvPr>
          <p:cNvSpPr txBox="1">
            <a:spLocks/>
          </p:cNvSpPr>
          <p:nvPr/>
        </p:nvSpPr>
        <p:spPr>
          <a:xfrm>
            <a:off x="4181354" y="4646756"/>
            <a:ext cx="3829291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4800" kern="1200" cap="none" spc="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CA" dirty="0">
                <a:solidFill>
                  <a:srgbClr val="FF0000"/>
                </a:solidFill>
              </a:rPr>
              <a:t>Prophase I</a:t>
            </a:r>
          </a:p>
        </p:txBody>
      </p:sp>
    </p:spTree>
    <p:extLst>
      <p:ext uri="{BB962C8B-B14F-4D97-AF65-F5344CB8AC3E}">
        <p14:creationId xmlns:p14="http://schemas.microsoft.com/office/powerpoint/2010/main" val="2364954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47BFC52F-2021-544E-8F80-8FA8776E2F6A}"/>
              </a:ext>
            </a:extLst>
          </p:cNvPr>
          <p:cNvGrpSpPr/>
          <p:nvPr/>
        </p:nvGrpSpPr>
        <p:grpSpPr>
          <a:xfrm>
            <a:off x="4602057" y="1101119"/>
            <a:ext cx="2050039" cy="2771717"/>
            <a:chOff x="0" y="0"/>
            <a:chExt cx="2095159" cy="5225614"/>
          </a:xfrm>
        </p:grpSpPr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id="{89E34369-1A78-DB49-BDFF-AEB60EC875A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2093595" cy="25527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769828F1-BB36-3B48-A385-16371303700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239" y="2627194"/>
              <a:ext cx="2026920" cy="25984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5" name="Title 1">
            <a:extLst>
              <a:ext uri="{FF2B5EF4-FFF2-40B4-BE49-F238E27FC236}">
                <a16:creationId xmlns:a16="http://schemas.microsoft.com/office/drawing/2014/main" id="{4A0C04ED-1303-104A-A8B0-31BB14752422}"/>
              </a:ext>
            </a:extLst>
          </p:cNvPr>
          <p:cNvSpPr txBox="1">
            <a:spLocks/>
          </p:cNvSpPr>
          <p:nvPr/>
        </p:nvSpPr>
        <p:spPr>
          <a:xfrm>
            <a:off x="4181354" y="4646756"/>
            <a:ext cx="3829291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4800" kern="1200" cap="none" spc="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CA" dirty="0">
                <a:solidFill>
                  <a:srgbClr val="FF0000"/>
                </a:solidFill>
              </a:rPr>
              <a:t>Anaphase II</a:t>
            </a:r>
          </a:p>
        </p:txBody>
      </p:sp>
    </p:spTree>
    <p:extLst>
      <p:ext uri="{BB962C8B-B14F-4D97-AF65-F5344CB8AC3E}">
        <p14:creationId xmlns:p14="http://schemas.microsoft.com/office/powerpoint/2010/main" val="1135430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7FB450-3890-D44A-A353-97A0F74AAB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2445636"/>
            <a:ext cx="10058400" cy="1371600"/>
          </a:xfrm>
        </p:spPr>
        <p:txBody>
          <a:bodyPr>
            <a:normAutofit fontScale="90000"/>
          </a:bodyPr>
          <a:lstStyle/>
          <a:p>
            <a:r>
              <a:rPr lang="en-US" dirty="0"/>
              <a:t>Two nuclei form and each nucleus contains a complete copy of the cell’s DNA; the cell divides into two cells</a:t>
            </a:r>
            <a:endParaRPr lang="en-CA" dirty="0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6C9CAFE1-090A-604C-9044-FE5771973945}"/>
              </a:ext>
            </a:extLst>
          </p:cNvPr>
          <p:cNvSpPr txBox="1">
            <a:spLocks/>
          </p:cNvSpPr>
          <p:nvPr/>
        </p:nvSpPr>
        <p:spPr>
          <a:xfrm>
            <a:off x="4181354" y="4646756"/>
            <a:ext cx="3829291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4800" kern="1200" cap="none" spc="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CA" dirty="0">
                <a:solidFill>
                  <a:srgbClr val="FF0000"/>
                </a:solidFill>
              </a:rPr>
              <a:t>Telophase I</a:t>
            </a:r>
          </a:p>
        </p:txBody>
      </p:sp>
    </p:spTree>
    <p:extLst>
      <p:ext uri="{BB962C8B-B14F-4D97-AF65-F5344CB8AC3E}">
        <p14:creationId xmlns:p14="http://schemas.microsoft.com/office/powerpoint/2010/main" val="1389288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7FB450-3890-D44A-A353-97A0F74AAB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2445636"/>
            <a:ext cx="10058400" cy="1371600"/>
          </a:xfrm>
        </p:spPr>
        <p:txBody>
          <a:bodyPr>
            <a:normAutofit fontScale="90000"/>
          </a:bodyPr>
          <a:lstStyle/>
          <a:p>
            <a:r>
              <a:rPr lang="en-US" dirty="0"/>
              <a:t>Nuclear membrane disappears; DNA exists as chromosomes</a:t>
            </a:r>
            <a:endParaRPr lang="en-CA" dirty="0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59ABE0AC-AFAE-534F-8F10-2692A3C31471}"/>
              </a:ext>
            </a:extLst>
          </p:cNvPr>
          <p:cNvSpPr txBox="1">
            <a:spLocks/>
          </p:cNvSpPr>
          <p:nvPr/>
        </p:nvSpPr>
        <p:spPr>
          <a:xfrm>
            <a:off x="4181354" y="4646756"/>
            <a:ext cx="3829291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4800" kern="1200" cap="none" spc="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CA" dirty="0">
                <a:solidFill>
                  <a:srgbClr val="FF0000"/>
                </a:solidFill>
              </a:rPr>
              <a:t>Prophase II</a:t>
            </a:r>
          </a:p>
        </p:txBody>
      </p:sp>
    </p:spTree>
    <p:extLst>
      <p:ext uri="{BB962C8B-B14F-4D97-AF65-F5344CB8AC3E}">
        <p14:creationId xmlns:p14="http://schemas.microsoft.com/office/powerpoint/2010/main" val="3648755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7FB450-3890-D44A-A353-97A0F74AAB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2445636"/>
            <a:ext cx="10058400" cy="1371600"/>
          </a:xfrm>
        </p:spPr>
        <p:txBody>
          <a:bodyPr>
            <a:normAutofit fontScale="90000"/>
          </a:bodyPr>
          <a:lstStyle/>
          <a:p>
            <a:r>
              <a:rPr lang="en-US" dirty="0"/>
              <a:t>Homologous chromosome pairs separate and go to each end of the cell</a:t>
            </a:r>
            <a:endParaRPr lang="en-CA" dirty="0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287C6CB8-214A-D244-9115-BC5876D94E2E}"/>
              </a:ext>
            </a:extLst>
          </p:cNvPr>
          <p:cNvSpPr txBox="1">
            <a:spLocks/>
          </p:cNvSpPr>
          <p:nvPr/>
        </p:nvSpPr>
        <p:spPr>
          <a:xfrm>
            <a:off x="4181354" y="4646756"/>
            <a:ext cx="3829291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4800" kern="1200" cap="none" spc="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CA" dirty="0">
                <a:solidFill>
                  <a:srgbClr val="FF0000"/>
                </a:solidFill>
              </a:rPr>
              <a:t>Anaphase I</a:t>
            </a:r>
          </a:p>
        </p:txBody>
      </p:sp>
    </p:spTree>
    <p:extLst>
      <p:ext uri="{BB962C8B-B14F-4D97-AF65-F5344CB8AC3E}">
        <p14:creationId xmlns:p14="http://schemas.microsoft.com/office/powerpoint/2010/main" val="1394650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A04DC7E-0931-6343-BB31-3F34632FFE05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2971" y="724535"/>
            <a:ext cx="2026891" cy="3929703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itle 1">
            <a:extLst>
              <a:ext uri="{FF2B5EF4-FFF2-40B4-BE49-F238E27FC236}">
                <a16:creationId xmlns:a16="http://schemas.microsoft.com/office/drawing/2014/main" id="{AE567537-A4A0-BC44-BF4B-5B9396E728EF}"/>
              </a:ext>
            </a:extLst>
          </p:cNvPr>
          <p:cNvSpPr txBox="1">
            <a:spLocks/>
          </p:cNvSpPr>
          <p:nvPr/>
        </p:nvSpPr>
        <p:spPr>
          <a:xfrm>
            <a:off x="3681770" y="5016033"/>
            <a:ext cx="3829291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4800" kern="1200" cap="none" spc="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CA" dirty="0">
                <a:solidFill>
                  <a:srgbClr val="FF0000"/>
                </a:solidFill>
              </a:rPr>
              <a:t>Prophase II</a:t>
            </a:r>
          </a:p>
        </p:txBody>
      </p:sp>
    </p:spTree>
    <p:extLst>
      <p:ext uri="{BB962C8B-B14F-4D97-AF65-F5344CB8AC3E}">
        <p14:creationId xmlns:p14="http://schemas.microsoft.com/office/powerpoint/2010/main" val="738882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7FB450-3890-D44A-A353-97A0F74AAB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2445636"/>
            <a:ext cx="10058400" cy="1371600"/>
          </a:xfrm>
        </p:spPr>
        <p:txBody>
          <a:bodyPr>
            <a:normAutofit fontScale="90000"/>
          </a:bodyPr>
          <a:lstStyle/>
          <a:p>
            <a:r>
              <a:rPr lang="en-US" dirty="0"/>
              <a:t>Chromosomes line up along the middle of </a:t>
            </a:r>
            <a:r>
              <a:rPr lang="en-US"/>
              <a:t>the cells</a:t>
            </a:r>
            <a:endParaRPr lang="en-CA" dirty="0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C46656F5-9EE8-6043-A2BE-9A3FA007F3E9}"/>
              </a:ext>
            </a:extLst>
          </p:cNvPr>
          <p:cNvSpPr txBox="1">
            <a:spLocks/>
          </p:cNvSpPr>
          <p:nvPr/>
        </p:nvSpPr>
        <p:spPr>
          <a:xfrm>
            <a:off x="4181354" y="4646756"/>
            <a:ext cx="4628538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4800" kern="1200" cap="none" spc="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CA" dirty="0">
                <a:solidFill>
                  <a:srgbClr val="FF0000"/>
                </a:solidFill>
              </a:rPr>
              <a:t>Metaphase II</a:t>
            </a:r>
          </a:p>
        </p:txBody>
      </p:sp>
    </p:spTree>
    <p:extLst>
      <p:ext uri="{BB962C8B-B14F-4D97-AF65-F5344CB8AC3E}">
        <p14:creationId xmlns:p14="http://schemas.microsoft.com/office/powerpoint/2010/main" val="536967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7FB450-3890-D44A-A353-97A0F74AAB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2445636"/>
            <a:ext cx="10058400" cy="1371600"/>
          </a:xfrm>
        </p:spPr>
        <p:txBody>
          <a:bodyPr>
            <a:normAutofit fontScale="90000"/>
          </a:bodyPr>
          <a:lstStyle/>
          <a:p>
            <a:r>
              <a:rPr lang="en-US" dirty="0"/>
              <a:t>Four nuclei form; the cells divide, forming four new cells</a:t>
            </a:r>
            <a:endParaRPr lang="en-CA" dirty="0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1C752353-C75A-1947-BE70-F7F5818D919F}"/>
              </a:ext>
            </a:extLst>
          </p:cNvPr>
          <p:cNvSpPr txBox="1">
            <a:spLocks/>
          </p:cNvSpPr>
          <p:nvPr/>
        </p:nvSpPr>
        <p:spPr>
          <a:xfrm>
            <a:off x="4181354" y="4646756"/>
            <a:ext cx="3829291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4800" kern="1200" cap="none" spc="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CA" dirty="0">
                <a:solidFill>
                  <a:srgbClr val="FF0000"/>
                </a:solidFill>
              </a:rPr>
              <a:t>Telophase II</a:t>
            </a:r>
          </a:p>
        </p:txBody>
      </p:sp>
    </p:spTree>
    <p:extLst>
      <p:ext uri="{BB962C8B-B14F-4D97-AF65-F5344CB8AC3E}">
        <p14:creationId xmlns:p14="http://schemas.microsoft.com/office/powerpoint/2010/main" val="2473840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Savon</Template>
  <TotalTime>93</TotalTime>
  <Words>148</Words>
  <Application>Microsoft Macintosh PowerPoint</Application>
  <PresentationFormat>Widescreen</PresentationFormat>
  <Paragraphs>25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Century Gothic</vt:lpstr>
      <vt:lpstr>Garamond</vt:lpstr>
      <vt:lpstr>Savon</vt:lpstr>
      <vt:lpstr>Meiosis Whiteboards</vt:lpstr>
      <vt:lpstr>Nuclear membrane disappears; DNA condenses into duplicated chromosomes; homologous chromosomes are paired</vt:lpstr>
      <vt:lpstr>PowerPoint Presentation</vt:lpstr>
      <vt:lpstr>Two nuclei form and each nucleus contains a complete copy of the cell’s DNA; the cell divides into two cells</vt:lpstr>
      <vt:lpstr>Nuclear membrane disappears; DNA exists as chromosomes</vt:lpstr>
      <vt:lpstr>Homologous chromosome pairs separate and go to each end of the cell</vt:lpstr>
      <vt:lpstr>PowerPoint Presentation</vt:lpstr>
      <vt:lpstr>Chromosomes line up along the middle of the cells</vt:lpstr>
      <vt:lpstr>Four nuclei form; the cells divide, forming four new cells</vt:lpstr>
      <vt:lpstr>PowerPoint Presentation</vt:lpstr>
      <vt:lpstr>Sister chromatids are separated and go to each end of the cell</vt:lpstr>
      <vt:lpstr>Spindle fibres guide chromosome movement; homologous chromosome pairs line up along the middle of the cell</vt:lpstr>
      <vt:lpstr>Crossing over occurs</vt:lpstr>
      <vt:lpstr>The cytoplasm of a cell divides, forming four haploid gametes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Meiosis Whiteboards</dc:title>
  <dc:creator>Microsoft Office User</dc:creator>
  <cp:lastModifiedBy>Microsoft Office User</cp:lastModifiedBy>
  <cp:revision>6</cp:revision>
  <dcterms:created xsi:type="dcterms:W3CDTF">2022-04-12T17:07:02Z</dcterms:created>
  <dcterms:modified xsi:type="dcterms:W3CDTF">2022-11-03T20:06:44Z</dcterms:modified>
</cp:coreProperties>
</file>